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C3F6-6C93-4EF8-BF12-D709202B42C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437-59EB-4A01-A261-7AAFBB65B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C3F6-6C93-4EF8-BF12-D709202B42C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437-59EB-4A01-A261-7AAFBB65B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6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C3F6-6C93-4EF8-BF12-D709202B42C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437-59EB-4A01-A261-7AAFBB65B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2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C3F6-6C93-4EF8-BF12-D709202B42C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437-59EB-4A01-A261-7AAFBB65B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60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C3F6-6C93-4EF8-BF12-D709202B42C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437-59EB-4A01-A261-7AAFBB65B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424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C3F6-6C93-4EF8-BF12-D709202B42C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437-59EB-4A01-A261-7AAFBB65B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7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C3F6-6C93-4EF8-BF12-D709202B42C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437-59EB-4A01-A261-7AAFBB65B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29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C3F6-6C93-4EF8-BF12-D709202B42C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437-59EB-4A01-A261-7AAFBB65B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2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C3F6-6C93-4EF8-BF12-D709202B42C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437-59EB-4A01-A261-7AAFBB65B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0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C3F6-6C93-4EF8-BF12-D709202B42C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437-59EB-4A01-A261-7AAFBB65B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8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C3F6-6C93-4EF8-BF12-D709202B42C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437-59EB-4A01-A261-7AAFBB65B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2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18C3F6-6C93-4EF8-BF12-D709202B42CE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2427437-59EB-4A01-A261-7AAFBB65B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89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E0CAC-38B1-46D1-B90E-E867B0924B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Годовой отчет о деятельности ВО «Феникс»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73A054-0390-4558-A13A-A372D9D08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Сентябрь – май 2021</a:t>
            </a:r>
          </a:p>
        </p:txBody>
      </p:sp>
      <p:pic>
        <p:nvPicPr>
          <p:cNvPr id="4" name="Google Shape;59;p13">
            <a:extLst>
              <a:ext uri="{FF2B5EF4-FFF2-40B4-BE49-F238E27FC236}">
                <a16:creationId xmlns:a16="http://schemas.microsoft.com/office/drawing/2014/main" id="{F3FF964F-D6A9-4A0C-A219-8B03137F728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91466" y="933714"/>
            <a:ext cx="2236373" cy="21650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2460A6-B439-4237-9C8A-87244767942B}"/>
              </a:ext>
            </a:extLst>
          </p:cNvPr>
          <p:cNvSpPr txBox="1"/>
          <p:nvPr/>
        </p:nvSpPr>
        <p:spPr>
          <a:xfrm>
            <a:off x="5464556" y="6277400"/>
            <a:ext cx="126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Чита,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CD272-BB29-4878-9BE7-90299F913DE4}"/>
              </a:ext>
            </a:extLst>
          </p:cNvPr>
          <p:cNvSpPr txBox="1"/>
          <p:nvPr/>
        </p:nvSpPr>
        <p:spPr>
          <a:xfrm>
            <a:off x="2516632" y="211268"/>
            <a:ext cx="6543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ФГБОУ ВО Читинская государственная медицинская академия</a:t>
            </a:r>
          </a:p>
        </p:txBody>
      </p:sp>
    </p:spTree>
    <p:extLst>
      <p:ext uri="{BB962C8B-B14F-4D97-AF65-F5344CB8AC3E}">
        <p14:creationId xmlns:p14="http://schemas.microsoft.com/office/powerpoint/2010/main" val="4045728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DC83A-0445-4653-BF5C-815C9B5F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28761" cy="4601183"/>
          </a:xfrm>
        </p:spPr>
        <p:txBody>
          <a:bodyPr/>
          <a:lstStyle/>
          <a:p>
            <a:r>
              <a:rPr lang="ru-RU" dirty="0"/>
              <a:t>Региональный этап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883CC9-8161-4AF0-8130-E7C618829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8F882391-BD61-48EC-90EC-85B44CAA9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55" y="772668"/>
            <a:ext cx="7952825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0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63FC3-6F4F-40E1-AD1B-18B4BDE1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9401" cy="4601183"/>
          </a:xfrm>
        </p:spPr>
        <p:txBody>
          <a:bodyPr>
            <a:normAutofit/>
          </a:bodyPr>
          <a:lstStyle/>
          <a:p>
            <a:r>
              <a:rPr lang="ru-RU" dirty="0"/>
              <a:t>Всероссийская олимпиада по практическим навыкам среди студентов медицинских вузов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3ED61C8-59AE-4717-B2A2-662EA2919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1270000"/>
            <a:ext cx="7315200" cy="437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86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44430-9D64-4F47-BF79-CC29FFAE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мастер-класса по СЛР для хирургического кружка 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6AE053F-26ED-48F0-A247-17B672B565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392" y="863600"/>
            <a:ext cx="5991891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1050C-865E-495A-8C6F-3E2A34A5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7A48D-533F-4240-812F-674BC925A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5650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84C1D8-9252-4BC2-8A1A-7A782AF85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Всероссийские проекты</a:t>
            </a:r>
          </a:p>
          <a:p>
            <a:r>
              <a:rPr lang="ru-RU" sz="4000" dirty="0"/>
              <a:t>Всероссийские акции</a:t>
            </a:r>
          </a:p>
          <a:p>
            <a:r>
              <a:rPr lang="ru-RU" sz="4000" dirty="0"/>
              <a:t>Региональные мероприятия</a:t>
            </a:r>
          </a:p>
          <a:p>
            <a:r>
              <a:rPr lang="ru-RU" sz="4000" dirty="0"/>
              <a:t>Совместная деятельность с другими волонтерскими отрядами</a:t>
            </a:r>
          </a:p>
          <a:p>
            <a:endParaRPr lang="ru-RU" dirty="0"/>
          </a:p>
        </p:txBody>
      </p:sp>
      <p:sp>
        <p:nvSpPr>
          <p:cNvPr id="4" name="Google Shape;64;p14">
            <a:extLst>
              <a:ext uri="{FF2B5EF4-FFF2-40B4-BE49-F238E27FC236}">
                <a16:creationId xmlns:a16="http://schemas.microsoft.com/office/drawing/2014/main" id="{FDECDA6C-33B5-40D1-BB0D-DF4F194913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19" y="2336800"/>
            <a:ext cx="2947482" cy="338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bg1"/>
                </a:solidFill>
                <a:latin typeface="Comfortaa"/>
                <a:ea typeface="Comfortaa"/>
                <a:cs typeface="Comfortaa"/>
                <a:sym typeface="Comfortaa"/>
              </a:rPr>
              <a:t>Основные направления нашей работы</a:t>
            </a:r>
            <a:r>
              <a:rPr lang="ru" dirty="0"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90370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894D1-24CD-4A22-9886-63FE84E9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День первой помощи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7DCD21-927C-4413-BB9F-E0A52490D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33" y="132080"/>
            <a:ext cx="4395893" cy="329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7D52B4-44C1-4D53-849F-3537CFC116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67" y="3206115"/>
            <a:ext cx="4395893" cy="329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A904713-B2BB-4870-9DB6-367AD4F8D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73" y="3506964"/>
            <a:ext cx="2247053" cy="2996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8B563D5-5D11-42DD-B87D-E5E311F2D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626" y="132080"/>
            <a:ext cx="2247054" cy="299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71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92FF-CF36-4BA3-8290-F99053A5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Набор в отряд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5570DC0-3AB7-47E4-9FEF-DE5C39B857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55" y="863600"/>
            <a:ext cx="682836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9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3ED08-3D81-4AA9-8EA7-AF2178DF9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•	Проведение мастер-класса по СЛР и для сотрудников банно-прачечного  треста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A7369F1-A219-466A-ADE9-F166FAF74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47" y="401320"/>
            <a:ext cx="8073813" cy="605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61B4DF40-0FEF-48D7-8143-D09684589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28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B4ADA-4880-4AD5-996C-9D13B6CB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123837"/>
            <a:ext cx="3017521" cy="4601183"/>
          </a:xfrm>
        </p:spPr>
        <p:txBody>
          <a:bodyPr/>
          <a:lstStyle/>
          <a:p>
            <a:r>
              <a:rPr lang="ru-RU" dirty="0"/>
              <a:t>Поздравление хирургов ГУЗ ККБ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4B1EBDF-44CD-4250-B1D5-F52C5B8C85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55" y="863600"/>
            <a:ext cx="682836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2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DFE28-0CF2-4A3E-98BF-AE38954A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Праздник для детей детского дома с. </a:t>
            </a:r>
            <a:r>
              <a:rPr lang="ru-RU" dirty="0" err="1"/>
              <a:t>Колочное</a:t>
            </a: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9A8BB0D-9351-4524-B512-BF07A42E29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987361"/>
            <a:ext cx="7315200" cy="487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2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8DAEC-F4CC-44AD-84AA-5CFF41FB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Помощь в госпитале ветеранов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86E3799-8CA6-4A34-A760-97C16868DC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55" y="863600"/>
            <a:ext cx="6828366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0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EB4F2-1FC3-4976-B178-8E6C89E0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" y="1123837"/>
            <a:ext cx="3220719" cy="4601183"/>
          </a:xfrm>
        </p:spPr>
        <p:txBody>
          <a:bodyPr/>
          <a:lstStyle/>
          <a:p>
            <a:r>
              <a:rPr lang="ru-RU" dirty="0"/>
              <a:t>Первый этап соревнований</a:t>
            </a:r>
            <a:br>
              <a:rPr lang="ru-RU" dirty="0"/>
            </a:br>
            <a:r>
              <a:rPr lang="ru-RU" dirty="0"/>
              <a:t>«Человеческий фактор»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5AC117-B56F-4A4F-BE20-00F298110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9B255838-3852-4CBD-80FD-F4E1A1B48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60" y="319278"/>
            <a:ext cx="82804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40680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37</TotalTime>
  <Words>101</Words>
  <Application>Microsoft Office PowerPoint</Application>
  <PresentationFormat>Широкоэкранный</PresentationFormat>
  <Paragraphs>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Comfortaa</vt:lpstr>
      <vt:lpstr>Corbel</vt:lpstr>
      <vt:lpstr>Wingdings 2</vt:lpstr>
      <vt:lpstr>Рамка</vt:lpstr>
      <vt:lpstr>Годовой отчет о деятельности ВО «Феникс»</vt:lpstr>
      <vt:lpstr>Основные направления нашей работы:</vt:lpstr>
      <vt:lpstr>День первой помощи</vt:lpstr>
      <vt:lpstr>Набор в отряд</vt:lpstr>
      <vt:lpstr>• Проведение мастер-класса по СЛР и для сотрудников банно-прачечного  треста </vt:lpstr>
      <vt:lpstr>Поздравление хирургов ГУЗ ККБ</vt:lpstr>
      <vt:lpstr>Праздник для детей детского дома с. Колочное</vt:lpstr>
      <vt:lpstr>Помощь в госпитале ветеранов </vt:lpstr>
      <vt:lpstr>Первый этап соревнований «Человеческий фактор»</vt:lpstr>
      <vt:lpstr>Региональный этап</vt:lpstr>
      <vt:lpstr>Всероссийская олимпиада по практическим навыкам среди студентов медицинских вузов</vt:lpstr>
      <vt:lpstr>Проведение мастер-класса по СЛР для хирургического кружка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 о деятельности ВО «Феникс»</dc:title>
  <dc:creator>Пользователь</dc:creator>
  <cp:lastModifiedBy>Пользователь</cp:lastModifiedBy>
  <cp:revision>5</cp:revision>
  <dcterms:created xsi:type="dcterms:W3CDTF">2021-05-20T05:29:13Z</dcterms:created>
  <dcterms:modified xsi:type="dcterms:W3CDTF">2021-05-20T06:06:16Z</dcterms:modified>
</cp:coreProperties>
</file>